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67"/>
    <p:restoredTop sz="94610"/>
  </p:normalViewPr>
  <p:slideViewPr>
    <p:cSldViewPr snapToGrid="0" snapToObjects="1">
      <p:cViewPr varScale="1">
        <p:scale>
          <a:sx n="112" d="100"/>
          <a:sy n="112" d="100"/>
        </p:scale>
        <p:origin x="3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667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CFCF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_extract-0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02920"/>
            <a:ext cx="1051560" cy="3200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10312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15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BÜRGERINFORMATION KITA ST. MAURITIUS</a:t>
            </a:r>
            <a:endParaRPr lang="en-US" sz="2000" dirty="0"/>
          </a:p>
        </p:txBody>
      </p:sp>
      <p:sp>
        <p:nvSpPr>
          <p:cNvPr id="4" name="Text 1"/>
          <p:cNvSpPr/>
          <p:nvPr/>
        </p:nvSpPr>
        <p:spPr>
          <a:xfrm>
            <a:off x="548640" y="2606040"/>
            <a:ext cx="110642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5800" b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STANDORTÜBERPRÜFUNG</a:t>
            </a:r>
            <a:endParaRPr lang="en-US" sz="58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5800" b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KITA ST. MAURITIUS</a:t>
            </a:r>
            <a:endParaRPr lang="en-US" sz="5800" dirty="0"/>
          </a:p>
        </p:txBody>
      </p:sp>
      <p:sp>
        <p:nvSpPr>
          <p:cNvPr id="5" name="Shape 2"/>
          <p:cNvSpPr/>
          <p:nvPr/>
        </p:nvSpPr>
        <p:spPr>
          <a:xfrm>
            <a:off x="548640" y="4800600"/>
            <a:ext cx="1188720" cy="0"/>
          </a:xfrm>
          <a:prstGeom prst="line">
            <a:avLst/>
          </a:prstGeom>
          <a:noFill/>
          <a:ln w="3810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" name="Text 3"/>
          <p:cNvSpPr/>
          <p:nvPr/>
        </p:nvSpPr>
        <p:spPr>
          <a:xfrm>
            <a:off x="548640" y="498348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Ergebnisse des Runden Tisches</a:t>
            </a:r>
            <a:endParaRPr lang="en-US" sz="2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" name="Shape 1"/>
          <p:cNvSpPr/>
          <p:nvPr/>
        </p:nvSpPr>
        <p:spPr>
          <a:xfrm>
            <a:off x="0" y="128016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pic>
        <p:nvPicPr>
          <p:cNvPr id="4" name="Image 0" descr="assets/logo_extract-0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65760"/>
            <a:ext cx="822960" cy="24688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8686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Hintergründe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548640" y="1572768"/>
            <a:ext cx="1005840" cy="0"/>
          </a:xfrm>
          <a:prstGeom prst="line">
            <a:avLst/>
          </a:prstGeom>
          <a:noFill/>
          <a:ln w="317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Text 4"/>
          <p:cNvSpPr/>
          <p:nvPr/>
        </p:nvSpPr>
        <p:spPr>
          <a:xfrm>
            <a:off x="548640" y="1965960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1005840" y="1965960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Kita St. Mauritius durch Ahrflut 2021 zerstört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48640" y="2715768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1005840" y="2715768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Aktuell: Provisorische Unterbringung „Im Bülland“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548640" y="3465576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1005840" y="3465576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Ziel: Neubau in städtischer Trägerschaft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548640" y="4215384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4" name="Text 11"/>
          <p:cNvSpPr/>
          <p:nvPr/>
        </p:nvSpPr>
        <p:spPr>
          <a:xfrm>
            <a:off x="1005840" y="4215384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Fördermittel aus Wiederaufbaufonds Rheinland-Pfalz</a:t>
            </a:r>
            <a:endParaRPr lang="en-US" sz="2800" dirty="0"/>
          </a:p>
        </p:txBody>
      </p:sp>
      <p:sp>
        <p:nvSpPr>
          <p:cNvPr id="15" name="Shape 12"/>
          <p:cNvSpPr/>
          <p:nvPr/>
        </p:nvSpPr>
        <p:spPr>
          <a:xfrm>
            <a:off x="0" y="6327648"/>
            <a:ext cx="12191695" cy="530352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6" name="Shape 13"/>
          <p:cNvSpPr/>
          <p:nvPr/>
        </p:nvSpPr>
        <p:spPr>
          <a:xfrm>
            <a:off x="0" y="6327648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7" name="Text 14"/>
          <p:cNvSpPr/>
          <p:nvPr/>
        </p:nvSpPr>
        <p:spPr>
          <a:xfrm>
            <a:off x="548640" y="6327648"/>
            <a:ext cx="6583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Runder Tisch „KiTa St. Mauritius“ – Bürgerinformation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8412480" y="63276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www.adribo.de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11155680" y="6327648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" name="Shape 1"/>
          <p:cNvSpPr/>
          <p:nvPr/>
        </p:nvSpPr>
        <p:spPr>
          <a:xfrm>
            <a:off x="0" y="128016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pic>
        <p:nvPicPr>
          <p:cNvPr id="4" name="Image 0" descr="assets/logo_extract-0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65760"/>
            <a:ext cx="822960" cy="24688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8686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Bisherige Planung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548640" y="1572768"/>
            <a:ext cx="1005840" cy="0"/>
          </a:xfrm>
          <a:prstGeom prst="line">
            <a:avLst/>
          </a:prstGeom>
          <a:noFill/>
          <a:ln w="317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Text 4"/>
          <p:cNvSpPr/>
          <p:nvPr/>
        </p:nvSpPr>
        <p:spPr>
          <a:xfrm>
            <a:off x="548640" y="1965960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1005840" y="1965960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 err="1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Verschiedene</a:t>
            </a: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Standorte – u.a. Wiesenweg – geprüft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48640" y="2715768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1005840" y="2715768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Vorschlag „Pfarrgarten“ in Heimersheim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548640" y="3465576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1005840" y="3465576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Geplant: Niederlegung „Kirchenneubau“ für Zugang und Stellplätze</a:t>
            </a:r>
            <a:endParaRPr lang="en-US" sz="2800" dirty="0"/>
          </a:p>
        </p:txBody>
      </p:sp>
      <p:sp>
        <p:nvSpPr>
          <p:cNvPr id="13" name="Shape 10"/>
          <p:cNvSpPr/>
          <p:nvPr/>
        </p:nvSpPr>
        <p:spPr>
          <a:xfrm>
            <a:off x="0" y="6327648"/>
            <a:ext cx="12191695" cy="530352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4" name="Shape 11"/>
          <p:cNvSpPr/>
          <p:nvPr/>
        </p:nvSpPr>
        <p:spPr>
          <a:xfrm>
            <a:off x="0" y="6327648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5" name="Text 12"/>
          <p:cNvSpPr/>
          <p:nvPr/>
        </p:nvSpPr>
        <p:spPr>
          <a:xfrm>
            <a:off x="548640" y="6327648"/>
            <a:ext cx="6583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Runder Tisch „KiTa St. Mauritius“ – Bürgerinformation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8412480" y="63276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www.adribo.de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11155680" y="6327648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" name="Shape 1"/>
          <p:cNvSpPr/>
          <p:nvPr/>
        </p:nvSpPr>
        <p:spPr>
          <a:xfrm>
            <a:off x="0" y="128016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pic>
        <p:nvPicPr>
          <p:cNvPr id="4" name="Image 0" descr="assets/logo_extract-0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65760"/>
            <a:ext cx="822960" cy="24688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8686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Planänderungen und Widerstände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548640" y="1572768"/>
            <a:ext cx="1005840" cy="0"/>
          </a:xfrm>
          <a:prstGeom prst="line">
            <a:avLst/>
          </a:prstGeom>
          <a:noFill/>
          <a:ln w="317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Text 4"/>
          <p:cNvSpPr/>
          <p:nvPr/>
        </p:nvSpPr>
        <p:spPr>
          <a:xfrm>
            <a:off x="548640" y="1965960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1005840" y="1965960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Niederlegung Kirchenanbau verworfen (Kosten, Denkmalschutz)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48640" y="2715768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1005840" y="2715768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2025: Kauf Grundstück Johannisstr. 17 für Zugang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548640" y="3465576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1005840" y="3465576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Bürgerprotest: ca. 900 Unterschriften gegen „Pfarrgarten“</a:t>
            </a:r>
            <a:endParaRPr lang="en-US" sz="2800" dirty="0"/>
          </a:p>
        </p:txBody>
      </p:sp>
      <p:sp>
        <p:nvSpPr>
          <p:cNvPr id="13" name="Shape 10"/>
          <p:cNvSpPr/>
          <p:nvPr/>
        </p:nvSpPr>
        <p:spPr>
          <a:xfrm>
            <a:off x="0" y="6327648"/>
            <a:ext cx="12191695" cy="530352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4" name="Shape 11"/>
          <p:cNvSpPr/>
          <p:nvPr/>
        </p:nvSpPr>
        <p:spPr>
          <a:xfrm>
            <a:off x="0" y="6327648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5" name="Text 12"/>
          <p:cNvSpPr/>
          <p:nvPr/>
        </p:nvSpPr>
        <p:spPr>
          <a:xfrm>
            <a:off x="548640" y="6327648"/>
            <a:ext cx="6583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Runder Tisch „KiTa St. Mauritius“ – Bürgerinformation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8412480" y="63276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www.adribo.de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11155680" y="6327648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" name="Shape 1"/>
          <p:cNvSpPr/>
          <p:nvPr/>
        </p:nvSpPr>
        <p:spPr>
          <a:xfrm>
            <a:off x="0" y="128016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pic>
        <p:nvPicPr>
          <p:cNvPr id="4" name="Image 0" descr="assets/logo_extract-0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65760"/>
            <a:ext cx="822960" cy="24688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8686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Runder Tisch – Initiierung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548640" y="1572768"/>
            <a:ext cx="1005840" cy="0"/>
          </a:xfrm>
          <a:prstGeom prst="line">
            <a:avLst/>
          </a:prstGeom>
          <a:noFill/>
          <a:ln w="317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Text 4"/>
          <p:cNvSpPr/>
          <p:nvPr/>
        </p:nvSpPr>
        <p:spPr>
          <a:xfrm>
            <a:off x="548640" y="1828800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1005840" y="1828800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Stadtrat vertagte Abstimmung (21.5.2026)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48640" y="2578608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1005840" y="2578608"/>
            <a:ext cx="106070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Einberufung Runder Tisch mit Vertretern von Stadtrat, Verw., KiTa, AuEG, Ortsbeiräte, Kirche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548640" y="3730752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1005840" y="3730752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Sitzungen (Juni – August 2026)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548640" y="4480560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4" name="Text 11"/>
          <p:cNvSpPr/>
          <p:nvPr/>
        </p:nvSpPr>
        <p:spPr>
          <a:xfrm>
            <a:off x="1005840" y="4480560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Moderation: </a:t>
            </a:r>
            <a:r>
              <a:rPr lang="en-US" sz="28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adribo</a:t>
            </a: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Büro Köln-Bonn</a:t>
            </a:r>
            <a:endParaRPr lang="en-US" sz="2800" dirty="0"/>
          </a:p>
        </p:txBody>
      </p:sp>
      <p:sp>
        <p:nvSpPr>
          <p:cNvPr id="15" name="Text 12"/>
          <p:cNvSpPr/>
          <p:nvPr/>
        </p:nvSpPr>
        <p:spPr>
          <a:xfrm>
            <a:off x="548640" y="5230368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6" name="Text 13"/>
          <p:cNvSpPr/>
          <p:nvPr/>
        </p:nvSpPr>
        <p:spPr>
          <a:xfrm>
            <a:off x="1005840" y="5230368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Protokolle auf Homepage </a:t>
            </a:r>
            <a:r>
              <a:rPr lang="en-US" sz="280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www.adribo.de</a:t>
            </a: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17" name="Shape 14"/>
          <p:cNvSpPr/>
          <p:nvPr/>
        </p:nvSpPr>
        <p:spPr>
          <a:xfrm>
            <a:off x="0" y="6327648"/>
            <a:ext cx="12191695" cy="530352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8" name="Shape 15"/>
          <p:cNvSpPr/>
          <p:nvPr/>
        </p:nvSpPr>
        <p:spPr>
          <a:xfrm>
            <a:off x="0" y="6327648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9" name="Text 16"/>
          <p:cNvSpPr/>
          <p:nvPr/>
        </p:nvSpPr>
        <p:spPr>
          <a:xfrm>
            <a:off x="548640" y="6327648"/>
            <a:ext cx="6583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Runder Tisch „KiTa St. Mauritius“ – Bürgerinformation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8412480" y="63276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www.adribo.de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11155680" y="6327648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" name="Shape 1"/>
          <p:cNvSpPr/>
          <p:nvPr/>
        </p:nvSpPr>
        <p:spPr>
          <a:xfrm>
            <a:off x="0" y="128016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pic>
        <p:nvPicPr>
          <p:cNvPr id="4" name="Image 0" descr="assets/logo_extract-0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65760"/>
            <a:ext cx="822960" cy="24688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8686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Ziele/Erwartungen des Runden Tisches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548640" y="1572768"/>
            <a:ext cx="1005840" cy="0"/>
          </a:xfrm>
          <a:prstGeom prst="line">
            <a:avLst/>
          </a:prstGeom>
          <a:noFill/>
          <a:ln w="317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Text 4"/>
          <p:cNvSpPr/>
          <p:nvPr/>
        </p:nvSpPr>
        <p:spPr>
          <a:xfrm>
            <a:off x="548640" y="1965960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1005840" y="1965960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Gegenseitiges Verständnis fördern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48640" y="2715768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1005840" y="2715768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Sachliche Diskussion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548640" y="3465576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1005840" y="3465576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Zeitnahe, finanzierbare Lösung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548640" y="4215384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4" name="Text 11"/>
          <p:cNvSpPr/>
          <p:nvPr/>
        </p:nvSpPr>
        <p:spPr>
          <a:xfrm>
            <a:off x="1005840" y="4215384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Fokus: Wohlergehen der Kinder und Akzeptanz der Bürger</a:t>
            </a:r>
            <a:endParaRPr lang="en-US" sz="2800" dirty="0"/>
          </a:p>
        </p:txBody>
      </p:sp>
      <p:sp>
        <p:nvSpPr>
          <p:cNvPr id="15" name="Shape 12"/>
          <p:cNvSpPr/>
          <p:nvPr/>
        </p:nvSpPr>
        <p:spPr>
          <a:xfrm>
            <a:off x="0" y="6327648"/>
            <a:ext cx="12191695" cy="530352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6" name="Shape 13"/>
          <p:cNvSpPr/>
          <p:nvPr/>
        </p:nvSpPr>
        <p:spPr>
          <a:xfrm>
            <a:off x="0" y="6327648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7" name="Text 14"/>
          <p:cNvSpPr/>
          <p:nvPr/>
        </p:nvSpPr>
        <p:spPr>
          <a:xfrm>
            <a:off x="548640" y="6327648"/>
            <a:ext cx="6583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Runder Tisch „KiTa St. Mauritius“ – Bürgerinformation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8412480" y="63276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www.adribo.de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11155680" y="6327648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" name="Shape 1"/>
          <p:cNvSpPr/>
          <p:nvPr/>
        </p:nvSpPr>
        <p:spPr>
          <a:xfrm>
            <a:off x="0" y="128016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pic>
        <p:nvPicPr>
          <p:cNvPr id="4" name="Image 0" descr="assets/logo_extract-0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65760"/>
            <a:ext cx="822960" cy="24688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8686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Priorisierte Themen für Standort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548640" y="1572768"/>
            <a:ext cx="1005840" cy="0"/>
          </a:xfrm>
          <a:prstGeom prst="line">
            <a:avLst/>
          </a:prstGeom>
          <a:noFill/>
          <a:ln w="317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Text 4"/>
          <p:cNvSpPr/>
          <p:nvPr/>
        </p:nvSpPr>
        <p:spPr>
          <a:xfrm>
            <a:off x="548640" y="1965960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1005840" y="1965960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Finanzen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48640" y="2715768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1005840" y="2715768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Zeitfaktor und Planungssicherheit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548640" y="3465576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1005840" y="3465576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548640" y="4215384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4" name="Text 11"/>
          <p:cNvSpPr/>
          <p:nvPr/>
        </p:nvSpPr>
        <p:spPr>
          <a:xfrm>
            <a:off x="1005840" y="4215384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 und Raum</a:t>
            </a:r>
            <a:endParaRPr lang="en-US" sz="2800" dirty="0"/>
          </a:p>
        </p:txBody>
      </p:sp>
      <p:sp>
        <p:nvSpPr>
          <p:cNvPr id="15" name="Shape 12"/>
          <p:cNvSpPr/>
          <p:nvPr/>
        </p:nvSpPr>
        <p:spPr>
          <a:xfrm>
            <a:off x="0" y="6327648"/>
            <a:ext cx="12191695" cy="530352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6" name="Shape 13"/>
          <p:cNvSpPr/>
          <p:nvPr/>
        </p:nvSpPr>
        <p:spPr>
          <a:xfrm>
            <a:off x="0" y="6327648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7" name="Text 14"/>
          <p:cNvSpPr/>
          <p:nvPr/>
        </p:nvSpPr>
        <p:spPr>
          <a:xfrm>
            <a:off x="548640" y="6327648"/>
            <a:ext cx="6583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Runder Tisch „KiTa St. Mauritius“ – Bürgerinformation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8412480" y="63276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www.adribo.de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11155680" y="6327648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" name="Shape 1"/>
          <p:cNvSpPr/>
          <p:nvPr/>
        </p:nvSpPr>
        <p:spPr>
          <a:xfrm>
            <a:off x="0" y="128016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pic>
        <p:nvPicPr>
          <p:cNvPr id="4" name="Image 0" descr="assets/logo_extract-0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65760"/>
            <a:ext cx="822960" cy="24688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8686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Förderfähigkeit – zentrale Voraussetzung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548640" y="1572768"/>
            <a:ext cx="1005840" cy="0"/>
          </a:xfrm>
          <a:prstGeom prst="line">
            <a:avLst/>
          </a:prstGeom>
          <a:noFill/>
          <a:ln w="317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Text 4"/>
          <p:cNvSpPr/>
          <p:nvPr/>
        </p:nvSpPr>
        <p:spPr>
          <a:xfrm>
            <a:off x="548640" y="1965960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1005840" y="1965960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Neubau nur auf kirchlichem Grundstück förderfähig </a:t>
            </a:r>
            <a:r>
              <a:rPr lang="en-US" sz="280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(MKBWK)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48640" y="2715768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1005840" y="2715768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Ausnahme: „Wiesenweg“ (ehemals kirchlich)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548640" y="3465576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1005840" y="3465576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Grundstückstausch: nicht förderfähig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548640" y="4215384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4" name="Text 11"/>
          <p:cNvSpPr/>
          <p:nvPr/>
        </p:nvSpPr>
        <p:spPr>
          <a:xfrm>
            <a:off x="1005840" y="4215384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weiteren kirchlichen Grundstücke vorhanden</a:t>
            </a:r>
            <a:endParaRPr lang="en-US" sz="2800" dirty="0"/>
          </a:p>
        </p:txBody>
      </p:sp>
      <p:sp>
        <p:nvSpPr>
          <p:cNvPr id="15" name="Shape 12"/>
          <p:cNvSpPr/>
          <p:nvPr/>
        </p:nvSpPr>
        <p:spPr>
          <a:xfrm>
            <a:off x="0" y="6327648"/>
            <a:ext cx="12191695" cy="530352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6" name="Shape 13"/>
          <p:cNvSpPr/>
          <p:nvPr/>
        </p:nvSpPr>
        <p:spPr>
          <a:xfrm>
            <a:off x="0" y="6327648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7" name="Text 14"/>
          <p:cNvSpPr/>
          <p:nvPr/>
        </p:nvSpPr>
        <p:spPr>
          <a:xfrm>
            <a:off x="548640" y="6327648"/>
            <a:ext cx="6583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Runder Tisch „KiTa St. Mauritius“ – Bürgerinformation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8412480" y="63276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www.adribo.de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11155680" y="6327648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" name="Shape 1"/>
          <p:cNvSpPr/>
          <p:nvPr/>
        </p:nvSpPr>
        <p:spPr>
          <a:xfrm>
            <a:off x="0" y="128016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pic>
        <p:nvPicPr>
          <p:cNvPr id="4" name="Image 0" descr="assets/logo_extract-0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65760"/>
            <a:ext cx="822960" cy="24688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8686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Entscheidungskriterien 1/3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548640" y="1572768"/>
            <a:ext cx="1005840" cy="0"/>
          </a:xfrm>
          <a:prstGeom prst="line">
            <a:avLst/>
          </a:prstGeom>
          <a:noFill/>
          <a:ln w="317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Text 4"/>
          <p:cNvSpPr/>
          <p:nvPr/>
        </p:nvSpPr>
        <p:spPr>
          <a:xfrm>
            <a:off x="548640" y="1965960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1005840" y="1965960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Förderfähigkeit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48640" y="2761488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1005840" y="2761488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Kosten und Finanzierbarkeit (Haushaltslage, ggf. Zurückstellung anderer Projekte)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548640" y="3831336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1005840" y="3831336"/>
            <a:ext cx="106070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Zeitfaktor (Umsetzungszeit, zusätzliche Zeit für Planung und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US" sz="2800" dirty="0" err="1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Genehmigung</a:t>
            </a: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800" dirty="0" err="1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Verzögerungsrisiken</a:t>
            </a: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2800" dirty="0"/>
          </a:p>
        </p:txBody>
      </p:sp>
      <p:sp>
        <p:nvSpPr>
          <p:cNvPr id="13" name="Shape 10"/>
          <p:cNvSpPr/>
          <p:nvPr/>
        </p:nvSpPr>
        <p:spPr>
          <a:xfrm>
            <a:off x="0" y="6327648"/>
            <a:ext cx="12191695" cy="530352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4" name="Shape 11"/>
          <p:cNvSpPr/>
          <p:nvPr/>
        </p:nvSpPr>
        <p:spPr>
          <a:xfrm>
            <a:off x="0" y="6327648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5" name="Text 12"/>
          <p:cNvSpPr/>
          <p:nvPr/>
        </p:nvSpPr>
        <p:spPr>
          <a:xfrm>
            <a:off x="548640" y="6327648"/>
            <a:ext cx="6583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Runder Tisch „KiTa St. Mauritius“ – Bürgerinformation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8412480" y="63276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www.adribo.de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11155680" y="6327648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" name="Shape 1"/>
          <p:cNvSpPr/>
          <p:nvPr/>
        </p:nvSpPr>
        <p:spPr>
          <a:xfrm>
            <a:off x="0" y="128016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pic>
        <p:nvPicPr>
          <p:cNvPr id="4" name="Image 0" descr="assets/logo_extract-0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65760"/>
            <a:ext cx="822960" cy="24688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8686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Entscheidungskriterien 2/3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548640" y="1572768"/>
            <a:ext cx="1005840" cy="0"/>
          </a:xfrm>
          <a:prstGeom prst="line">
            <a:avLst/>
          </a:prstGeom>
          <a:noFill/>
          <a:ln w="317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Text 4"/>
          <p:cNvSpPr/>
          <p:nvPr/>
        </p:nvSpPr>
        <p:spPr>
          <a:xfrm>
            <a:off x="548640" y="1828800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1005840" y="1828800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Flächenverfügbarkeit (Eigentumsverhältnisse, Größe, Bebaubarkeit)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48640" y="2578608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1005840" y="2578608"/>
            <a:ext cx="106070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 und Erreichbarkeit (Bring- und Holverkehr, </a:t>
            </a:r>
            <a:r>
              <a:rPr lang="en-US" sz="2800" dirty="0" err="1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Parkplätze</a:t>
            </a: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Mitarbeiter, Anwohner, Geschäfte, Fußläufigkeit, Verkehrssicherheit)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548640" y="3730752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1005840" y="3730752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 und Raum (Belebung, Freiflächen und Begegnungsorte, Gemeinschaftsräume)</a:t>
            </a:r>
            <a:endParaRPr lang="en-US" sz="2800" dirty="0"/>
          </a:p>
        </p:txBody>
      </p:sp>
      <p:sp>
        <p:nvSpPr>
          <p:cNvPr id="13" name="Shape 10"/>
          <p:cNvSpPr/>
          <p:nvPr/>
        </p:nvSpPr>
        <p:spPr>
          <a:xfrm>
            <a:off x="0" y="6327648"/>
            <a:ext cx="12191695" cy="530352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4" name="Shape 11"/>
          <p:cNvSpPr/>
          <p:nvPr/>
        </p:nvSpPr>
        <p:spPr>
          <a:xfrm>
            <a:off x="0" y="6327648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5" name="Text 12"/>
          <p:cNvSpPr/>
          <p:nvPr/>
        </p:nvSpPr>
        <p:spPr>
          <a:xfrm>
            <a:off x="548640" y="6327648"/>
            <a:ext cx="6583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Runder Tisch „KiTa St. Mauritius“ – Bürgerinformation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8412480" y="63276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www.adribo.de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11155680" y="6327648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" name="Shape 1"/>
          <p:cNvSpPr/>
          <p:nvPr/>
        </p:nvSpPr>
        <p:spPr>
          <a:xfrm>
            <a:off x="0" y="128016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pic>
        <p:nvPicPr>
          <p:cNvPr id="4" name="Image 0" descr="assets/logo_extract-0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65760"/>
            <a:ext cx="822960" cy="24688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8686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Entscheidungskriterien 3/3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548640" y="1572768"/>
            <a:ext cx="1005840" cy="0"/>
          </a:xfrm>
          <a:prstGeom prst="line">
            <a:avLst/>
          </a:prstGeom>
          <a:noFill/>
          <a:ln w="317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Text 4"/>
          <p:cNvSpPr/>
          <p:nvPr/>
        </p:nvSpPr>
        <p:spPr>
          <a:xfrm>
            <a:off x="548640" y="1965960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1005840" y="1965960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Akzeptanz (Nachhaltigkeit, Provisorium verkürzen)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48640" y="2715768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1005840" y="2715768"/>
            <a:ext cx="106070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Pädagogische Qualität (Raumprogramm, Bewegungsflächen innen und außen, Qualität des Außengeländes)</a:t>
            </a:r>
            <a:endParaRPr lang="en-US" sz="2800" dirty="0"/>
          </a:p>
        </p:txBody>
      </p:sp>
      <p:sp>
        <p:nvSpPr>
          <p:cNvPr id="11" name="Shape 8"/>
          <p:cNvSpPr/>
          <p:nvPr/>
        </p:nvSpPr>
        <p:spPr>
          <a:xfrm>
            <a:off x="0" y="6327648"/>
            <a:ext cx="12191695" cy="530352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2" name="Shape 9"/>
          <p:cNvSpPr/>
          <p:nvPr/>
        </p:nvSpPr>
        <p:spPr>
          <a:xfrm>
            <a:off x="0" y="6327648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3" name="Text 10"/>
          <p:cNvSpPr/>
          <p:nvPr/>
        </p:nvSpPr>
        <p:spPr>
          <a:xfrm>
            <a:off x="548640" y="6327648"/>
            <a:ext cx="6583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Runder Tisch „KiTa St. Mauritius“ – Bürgerinformation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8412480" y="63276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www.adribo.de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11155680" y="6327648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" name="Shape 1"/>
          <p:cNvSpPr/>
          <p:nvPr/>
        </p:nvSpPr>
        <p:spPr>
          <a:xfrm>
            <a:off x="0" y="128016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pic>
        <p:nvPicPr>
          <p:cNvPr id="4" name="Image 0" descr="assets/logo_extract-0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65760"/>
            <a:ext cx="822960" cy="24688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8686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Standortoptionen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548640" y="1572768"/>
            <a:ext cx="1005840" cy="0"/>
          </a:xfrm>
          <a:prstGeom prst="line">
            <a:avLst/>
          </a:prstGeom>
          <a:noFill/>
          <a:ln w="317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Text 4"/>
          <p:cNvSpPr/>
          <p:nvPr/>
        </p:nvSpPr>
        <p:spPr>
          <a:xfrm>
            <a:off x="548640" y="1828800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1005840" y="1828800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Pfarrgarten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48640" y="2578608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1005840" y="2578608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Wiesenweg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548640" y="3328416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1005840" y="3328416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Veränderte Planung Pfarrgarten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548640" y="4078224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4" name="Text 11"/>
          <p:cNvSpPr/>
          <p:nvPr/>
        </p:nvSpPr>
        <p:spPr>
          <a:xfrm>
            <a:off x="1005840" y="4078224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Bülland</a:t>
            </a:r>
            <a:endParaRPr lang="en-US" sz="2800" dirty="0"/>
          </a:p>
        </p:txBody>
      </p:sp>
      <p:sp>
        <p:nvSpPr>
          <p:cNvPr id="15" name="Text 12"/>
          <p:cNvSpPr/>
          <p:nvPr/>
        </p:nvSpPr>
        <p:spPr>
          <a:xfrm>
            <a:off x="548640" y="4828032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6" name="Text 13"/>
          <p:cNvSpPr/>
          <p:nvPr/>
        </p:nvSpPr>
        <p:spPr>
          <a:xfrm>
            <a:off x="1005840" y="4828032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Altgrundstück Heppinger Straße</a:t>
            </a:r>
            <a:endParaRPr lang="en-US" sz="2800" dirty="0"/>
          </a:p>
        </p:txBody>
      </p:sp>
      <p:sp>
        <p:nvSpPr>
          <p:cNvPr id="17" name="Shape 14"/>
          <p:cNvSpPr/>
          <p:nvPr/>
        </p:nvSpPr>
        <p:spPr>
          <a:xfrm>
            <a:off x="0" y="6327648"/>
            <a:ext cx="12191695" cy="530352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8" name="Shape 15"/>
          <p:cNvSpPr/>
          <p:nvPr/>
        </p:nvSpPr>
        <p:spPr>
          <a:xfrm>
            <a:off x="0" y="6327648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9" name="Text 16"/>
          <p:cNvSpPr/>
          <p:nvPr/>
        </p:nvSpPr>
        <p:spPr>
          <a:xfrm>
            <a:off x="548640" y="6327648"/>
            <a:ext cx="6583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Runder Tisch „KiTa St. Mauritius“ – Bürgerinformation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8412480" y="63276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www.adribo.de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11155680" y="6327648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" name="Shape 1"/>
          <p:cNvSpPr/>
          <p:nvPr/>
        </p:nvSpPr>
        <p:spPr>
          <a:xfrm>
            <a:off x="0" y="128016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pic>
        <p:nvPicPr>
          <p:cNvPr id="4" name="Image 0" descr="assets/logo_extract-0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65760"/>
            <a:ext cx="822960" cy="24688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8686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Bewertung der Standortoptionen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548640" y="1572768"/>
            <a:ext cx="1005840" cy="0"/>
          </a:xfrm>
          <a:prstGeom prst="line">
            <a:avLst/>
          </a:prstGeom>
          <a:noFill/>
          <a:ln w="317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Text 4"/>
          <p:cNvSpPr/>
          <p:nvPr/>
        </p:nvSpPr>
        <p:spPr>
          <a:xfrm>
            <a:off x="548640" y="1965960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1005840" y="1965960"/>
            <a:ext cx="10607040" cy="24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Votum: </a:t>
            </a:r>
            <a:b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„Wiesenweg“ 9 Stimmen</a:t>
            </a:r>
            <a:endParaRPr lang="en-US" sz="28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„Pfarrgarten“ 5 Stimmen</a:t>
            </a:r>
            <a:endParaRPr lang="en-US" sz="28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„Im </a:t>
            </a:r>
            <a:r>
              <a:rPr lang="en-US" sz="2800" dirty="0" err="1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Bülland</a:t>
            </a: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  2 Stimmen</a:t>
            </a:r>
            <a:endParaRPr lang="en-US" sz="2800" dirty="0"/>
          </a:p>
        </p:txBody>
      </p:sp>
      <p:sp>
        <p:nvSpPr>
          <p:cNvPr id="9" name="Shape 6"/>
          <p:cNvSpPr/>
          <p:nvPr/>
        </p:nvSpPr>
        <p:spPr>
          <a:xfrm>
            <a:off x="0" y="6327648"/>
            <a:ext cx="12191695" cy="530352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" name="Shape 7"/>
          <p:cNvSpPr/>
          <p:nvPr/>
        </p:nvSpPr>
        <p:spPr>
          <a:xfrm>
            <a:off x="0" y="6327648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1" name="Text 8"/>
          <p:cNvSpPr/>
          <p:nvPr/>
        </p:nvSpPr>
        <p:spPr>
          <a:xfrm>
            <a:off x="548640" y="6327648"/>
            <a:ext cx="6583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Runder Tisch „KiTa St. Mauritius“ – Bürgerinformation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8412480" y="63276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www.adribo.de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11155680" y="6327648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" name="Shape 1"/>
          <p:cNvSpPr/>
          <p:nvPr/>
        </p:nvSpPr>
        <p:spPr>
          <a:xfrm>
            <a:off x="0" y="128016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pic>
        <p:nvPicPr>
          <p:cNvPr id="4" name="Image 0" descr="assets/logo_extract-0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65760"/>
            <a:ext cx="822960" cy="24688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8686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Bewertung der Standorte durch Experten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548640" y="1572768"/>
            <a:ext cx="1005840" cy="0"/>
          </a:xfrm>
          <a:prstGeom prst="line">
            <a:avLst/>
          </a:prstGeom>
          <a:noFill/>
          <a:ln w="317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Text 4"/>
          <p:cNvSpPr/>
          <p:nvPr/>
        </p:nvSpPr>
        <p:spPr>
          <a:xfrm>
            <a:off x="548640" y="1828800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1005840" y="1828800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„Wiesenweg“: Hochwasserschutz geeignet, mehr Stellplätze, höhere Kapazitäten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48640" y="2841498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1005840" y="2841498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„Pfarrgarten“: Zentral, mehr Fuß-/Radverkehr, begrenzte Parkplätze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548640" y="3545586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1005840" y="3545586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Beide Standorte verkehrsplanerisch machbar</a:t>
            </a:r>
            <a:endParaRPr lang="en-US" sz="2800" dirty="0"/>
          </a:p>
        </p:txBody>
      </p:sp>
      <p:sp>
        <p:nvSpPr>
          <p:cNvPr id="13" name="Shape 10"/>
          <p:cNvSpPr/>
          <p:nvPr/>
        </p:nvSpPr>
        <p:spPr>
          <a:xfrm>
            <a:off x="0" y="6327648"/>
            <a:ext cx="12191695" cy="530352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4" name="Shape 11"/>
          <p:cNvSpPr/>
          <p:nvPr/>
        </p:nvSpPr>
        <p:spPr>
          <a:xfrm>
            <a:off x="0" y="6327648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5" name="Text 12"/>
          <p:cNvSpPr/>
          <p:nvPr/>
        </p:nvSpPr>
        <p:spPr>
          <a:xfrm>
            <a:off x="548640" y="6327648"/>
            <a:ext cx="6583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Runder Tisch „KiTa St. Mauritius“ – Bürgerinformation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8412480" y="63276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www.adribo.de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11155680" y="6327648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" name="Shape 1"/>
          <p:cNvSpPr/>
          <p:nvPr/>
        </p:nvSpPr>
        <p:spPr>
          <a:xfrm>
            <a:off x="0" y="128016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pic>
        <p:nvPicPr>
          <p:cNvPr id="4" name="Image 0" descr="assets/logo_extract-0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65760"/>
            <a:ext cx="822960" cy="24688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8686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Abstimmungsergebnis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548640" y="1572768"/>
            <a:ext cx="1005840" cy="0"/>
          </a:xfrm>
          <a:prstGeom prst="line">
            <a:avLst/>
          </a:prstGeom>
          <a:noFill/>
          <a:ln w="317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Text 4"/>
          <p:cNvSpPr/>
          <p:nvPr/>
        </p:nvSpPr>
        <p:spPr>
          <a:xfrm>
            <a:off x="548640" y="1965960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1005840" y="1965960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„Pfarrgarten“: 8 Stimmen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48640" y="2715768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1005840" y="2715768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„Wiesenweg“: 7 Stimmen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548640" y="3465576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1005840" y="3465576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Empfehlung: Beide Standorte realisierbar und förderfähig</a:t>
            </a:r>
            <a:endParaRPr lang="en-US" sz="2800" dirty="0"/>
          </a:p>
        </p:txBody>
      </p:sp>
      <p:sp>
        <p:nvSpPr>
          <p:cNvPr id="13" name="Shape 10"/>
          <p:cNvSpPr/>
          <p:nvPr/>
        </p:nvSpPr>
        <p:spPr>
          <a:xfrm>
            <a:off x="0" y="6327648"/>
            <a:ext cx="12191695" cy="530352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4" name="Shape 11"/>
          <p:cNvSpPr/>
          <p:nvPr/>
        </p:nvSpPr>
        <p:spPr>
          <a:xfrm>
            <a:off x="0" y="6327648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5" name="Text 12"/>
          <p:cNvSpPr/>
          <p:nvPr/>
        </p:nvSpPr>
        <p:spPr>
          <a:xfrm>
            <a:off x="548640" y="6327648"/>
            <a:ext cx="6583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Runder Tisch „KiTa St. Mauritius“ – Bürgerinformation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8412480" y="63276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www.adribo.de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11155680" y="6327648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" name="Shape 1"/>
          <p:cNvSpPr/>
          <p:nvPr/>
        </p:nvSpPr>
        <p:spPr>
          <a:xfrm>
            <a:off x="0" y="128016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pic>
        <p:nvPicPr>
          <p:cNvPr id="4" name="Image 0" descr="assets/logo_extract-0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65760"/>
            <a:ext cx="822960" cy="24688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8686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Empfehlung an Stadtrat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548640" y="1572768"/>
            <a:ext cx="1005840" cy="0"/>
          </a:xfrm>
          <a:prstGeom prst="line">
            <a:avLst/>
          </a:prstGeom>
          <a:noFill/>
          <a:ln w="317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Text 4"/>
          <p:cNvSpPr/>
          <p:nvPr/>
        </p:nvSpPr>
        <p:spPr>
          <a:xfrm>
            <a:off x="548640" y="1965960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1005840" y="1965960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Berücksichtigung aller Informationen und Diskussionen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48640" y="2715768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1005840" y="2715768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Einbeziehung des Abstimmungsergebnisses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548640" y="3465576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1005840" y="3465576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Politische Entscheidung unter Abwägung aller Kriterien</a:t>
            </a:r>
            <a:endParaRPr lang="en-US" sz="2800" dirty="0"/>
          </a:p>
        </p:txBody>
      </p:sp>
      <p:sp>
        <p:nvSpPr>
          <p:cNvPr id="13" name="Shape 10"/>
          <p:cNvSpPr/>
          <p:nvPr/>
        </p:nvSpPr>
        <p:spPr>
          <a:xfrm>
            <a:off x="0" y="6327648"/>
            <a:ext cx="12191695" cy="530352"/>
          </a:xfrm>
          <a:prstGeom prst="rect">
            <a:avLst/>
          </a:prstGeom>
          <a:solidFill>
            <a:srgbClr val="DEDED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4" name="Shape 11"/>
          <p:cNvSpPr/>
          <p:nvPr/>
        </p:nvSpPr>
        <p:spPr>
          <a:xfrm>
            <a:off x="0" y="6327648"/>
            <a:ext cx="12191695" cy="0"/>
          </a:xfrm>
          <a:prstGeom prst="line">
            <a:avLst/>
          </a:prstGeom>
          <a:noFill/>
          <a:ln w="1905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5" name="Text 12"/>
          <p:cNvSpPr/>
          <p:nvPr/>
        </p:nvSpPr>
        <p:spPr>
          <a:xfrm>
            <a:off x="548640" y="6327648"/>
            <a:ext cx="6583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Runder Tisch „KiTa St. Mauritius“ – Bürgerinformation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8412480" y="63276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www.adribo.de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11155680" y="6327648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97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FCF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_extract-0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02920"/>
            <a:ext cx="1051560" cy="3200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514600"/>
            <a:ext cx="11091672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5800" b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Danke für Ihre</a:t>
            </a:r>
            <a:endParaRPr lang="en-US" sz="580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5800" b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Aufmerksamkeit!</a:t>
            </a:r>
            <a:endParaRPr lang="en-US" sz="5800" dirty="0"/>
          </a:p>
        </p:txBody>
      </p:sp>
      <p:sp>
        <p:nvSpPr>
          <p:cNvPr id="4" name="Shape 1"/>
          <p:cNvSpPr/>
          <p:nvPr/>
        </p:nvSpPr>
        <p:spPr>
          <a:xfrm>
            <a:off x="5501488" y="4709160"/>
            <a:ext cx="1188720" cy="0"/>
          </a:xfrm>
          <a:prstGeom prst="line">
            <a:avLst/>
          </a:prstGeom>
          <a:noFill/>
          <a:ln w="38100">
            <a:solidFill>
              <a:srgbClr val="D9790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719</Words>
  <Application>Microsoft Macintosh PowerPoint</Application>
  <PresentationFormat>Breitbild</PresentationFormat>
  <Paragraphs>187</Paragraphs>
  <Slides>17</Slides>
  <Notes>17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1" baseType="lpstr">
      <vt:lpstr>Arial</vt:lpstr>
      <vt:lpstr>Calibri</vt:lpstr>
      <vt:lpstr>Cambria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Roland Dr. Fritz</cp:lastModifiedBy>
  <cp:revision>8</cp:revision>
  <cp:lastPrinted>2026-09-07T14:04:32Z</cp:lastPrinted>
  <dcterms:created xsi:type="dcterms:W3CDTF">2026-09-06T14:01:10Z</dcterms:created>
  <dcterms:modified xsi:type="dcterms:W3CDTF">2026-09-08T10:30:20Z</dcterms:modified>
</cp:coreProperties>
</file>